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329" r:id="rId2"/>
    <p:sldId id="303" r:id="rId3"/>
    <p:sldId id="330" r:id="rId4"/>
    <p:sldId id="331" r:id="rId5"/>
    <p:sldId id="332" r:id="rId6"/>
    <p:sldId id="333" r:id="rId7"/>
    <p:sldId id="334" r:id="rId8"/>
    <p:sldId id="335" r:id="rId9"/>
    <p:sldId id="336" r:id="rId10"/>
    <p:sldId id="396" r:id="rId11"/>
    <p:sldId id="397" r:id="rId12"/>
    <p:sldId id="398" r:id="rId13"/>
    <p:sldId id="399" r:id="rId14"/>
    <p:sldId id="400" r:id="rId15"/>
    <p:sldId id="401" r:id="rId16"/>
    <p:sldId id="402" r:id="rId17"/>
    <p:sldId id="403" r:id="rId18"/>
    <p:sldId id="404" r:id="rId19"/>
    <p:sldId id="405" r:id="rId20"/>
    <p:sldId id="406" r:id="rId21"/>
    <p:sldId id="407" r:id="rId22"/>
    <p:sldId id="408" r:id="rId23"/>
    <p:sldId id="409" r:id="rId24"/>
    <p:sldId id="410" r:id="rId25"/>
    <p:sldId id="375" r:id="rId26"/>
    <p:sldId id="382" r:id="rId27"/>
    <p:sldId id="376" r:id="rId28"/>
    <p:sldId id="377" r:id="rId29"/>
    <p:sldId id="378" r:id="rId30"/>
    <p:sldId id="379" r:id="rId31"/>
    <p:sldId id="380" r:id="rId32"/>
    <p:sldId id="381" r:id="rId33"/>
    <p:sldId id="383" r:id="rId34"/>
    <p:sldId id="384" r:id="rId35"/>
    <p:sldId id="385" r:id="rId36"/>
    <p:sldId id="386" r:id="rId37"/>
    <p:sldId id="387" r:id="rId38"/>
    <p:sldId id="388" r:id="rId39"/>
    <p:sldId id="389" r:id="rId40"/>
    <p:sldId id="390" r:id="rId41"/>
    <p:sldId id="391" r:id="rId42"/>
    <p:sldId id="392" r:id="rId43"/>
    <p:sldId id="393" r:id="rId44"/>
    <p:sldId id="394" r:id="rId45"/>
    <p:sldId id="395" r:id="rId46"/>
    <p:sldId id="337" r:id="rId47"/>
    <p:sldId id="338" r:id="rId48"/>
    <p:sldId id="340" r:id="rId49"/>
    <p:sldId id="341" r:id="rId50"/>
    <p:sldId id="342" r:id="rId51"/>
    <p:sldId id="343" r:id="rId52"/>
    <p:sldId id="344" r:id="rId53"/>
    <p:sldId id="345" r:id="rId54"/>
    <p:sldId id="339" r:id="rId55"/>
    <p:sldId id="346" r:id="rId56"/>
    <p:sldId id="347" r:id="rId57"/>
    <p:sldId id="348" r:id="rId58"/>
    <p:sldId id="349" r:id="rId59"/>
    <p:sldId id="350" r:id="rId60"/>
    <p:sldId id="351" r:id="rId61"/>
    <p:sldId id="352" r:id="rId62"/>
    <p:sldId id="353" r:id="rId63"/>
    <p:sldId id="354" r:id="rId64"/>
    <p:sldId id="355" r:id="rId65"/>
    <p:sldId id="356" r:id="rId66"/>
    <p:sldId id="357" r:id="rId67"/>
    <p:sldId id="358" r:id="rId68"/>
    <p:sldId id="359" r:id="rId69"/>
    <p:sldId id="360" r:id="rId70"/>
    <p:sldId id="361" r:id="rId71"/>
    <p:sldId id="362" r:id="rId72"/>
    <p:sldId id="363" r:id="rId73"/>
    <p:sldId id="364" r:id="rId74"/>
    <p:sldId id="365" r:id="rId75"/>
    <p:sldId id="366" r:id="rId76"/>
    <p:sldId id="367" r:id="rId77"/>
    <p:sldId id="368" r:id="rId78"/>
    <p:sldId id="369" r:id="rId79"/>
    <p:sldId id="370" r:id="rId80"/>
    <p:sldId id="371" r:id="rId81"/>
    <p:sldId id="372" r:id="rId82"/>
    <p:sldId id="373" r:id="rId83"/>
    <p:sldId id="374" r:id="rId8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728" y="10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3085765"/>
            <a:ext cx="8240108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990600"/>
            <a:ext cx="79897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2495444"/>
            <a:ext cx="7989752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510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69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219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228003"/>
            <a:ext cx="7989752" cy="3630795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786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943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209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702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78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68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604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973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3453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555AE9A-2146-4625-B27B-23DF9FEAF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4635" y="4073826"/>
            <a:ext cx="5402510" cy="866301"/>
          </a:xfrm>
        </p:spPr>
        <p:txBody>
          <a:bodyPr>
            <a:normAutofit fontScale="90000"/>
          </a:bodyPr>
          <a:lstStyle/>
          <a:p>
            <a:pPr algn="ctr"/>
            <a:r>
              <a:rPr lang="tr-TR" sz="2700" dirty="0">
                <a:solidFill>
                  <a:schemeClr val="bg1"/>
                </a:solidFill>
                <a:latin typeface="BakerSignet BT" panose="020B0502050309030A04" pitchFamily="34" charset="0"/>
              </a:rPr>
              <a:t>Mühendislik ve mimarlık fakültesi</a:t>
            </a:r>
            <a:br>
              <a:rPr lang="tr-TR" sz="2700" dirty="0">
                <a:solidFill>
                  <a:schemeClr val="bg1"/>
                </a:solidFill>
                <a:latin typeface="BakerSignet BT" panose="020B0502050309030A04" pitchFamily="34" charset="0"/>
              </a:rPr>
            </a:br>
            <a:r>
              <a:rPr lang="tr-TR" sz="2700" dirty="0">
                <a:solidFill>
                  <a:schemeClr val="bg1"/>
                </a:solidFill>
                <a:latin typeface="BakerSignet BT" panose="020B0502050309030A04" pitchFamily="34" charset="0"/>
              </a:rPr>
              <a:t>bilgisayar mühendisliği bölümü</a:t>
            </a:r>
            <a:br>
              <a:rPr lang="tr-TR" sz="2700" dirty="0">
                <a:solidFill>
                  <a:schemeClr val="bg1"/>
                </a:solidFill>
                <a:latin typeface="BakerSignet BT" panose="020B0502050309030A04" pitchFamily="34" charset="0"/>
              </a:rPr>
            </a:br>
            <a:r>
              <a:rPr lang="tr-TR" sz="2700" dirty="0">
                <a:solidFill>
                  <a:schemeClr val="bg1"/>
                </a:solidFill>
                <a:latin typeface="BakerSignet BT" panose="020B0502050309030A04" pitchFamily="34" charset="0"/>
              </a:rPr>
              <a:t>bil1004 elektrik devreleri dersi</a:t>
            </a:r>
            <a:br>
              <a:rPr lang="tr-TR" sz="2000" dirty="0">
                <a:solidFill>
                  <a:schemeClr val="bg1"/>
                </a:solidFill>
                <a:latin typeface="BakerSignet BT" panose="020B0502050309030A04" pitchFamily="34" charset="0"/>
              </a:rPr>
            </a:br>
            <a:endParaRPr lang="tr-TR" sz="2000" dirty="0">
              <a:solidFill>
                <a:schemeClr val="bg1"/>
              </a:solidFill>
              <a:latin typeface="BakerSignet BT" panose="020B0502050309030A04" pitchFamily="34" charset="0"/>
            </a:endParaRP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0070670F-7709-4D59-978E-A87C4DD921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2180" y="4940289"/>
            <a:ext cx="7566870" cy="668884"/>
          </a:xfrm>
        </p:spPr>
        <p:txBody>
          <a:bodyPr>
            <a:normAutofit/>
          </a:bodyPr>
          <a:lstStyle/>
          <a:p>
            <a:r>
              <a:rPr lang="tr-TR" sz="2000" dirty="0">
                <a:solidFill>
                  <a:schemeClr val="bg1"/>
                </a:solidFill>
                <a:latin typeface="BakerSignet BT" panose="020B0502050309030A04" pitchFamily="34" charset="0"/>
              </a:rPr>
              <a:t>Bölüm 6: doğru akımda bobin ve </a:t>
            </a:r>
            <a:r>
              <a:rPr lang="tr-TR" sz="2000" dirty="0" err="1">
                <a:solidFill>
                  <a:schemeClr val="bg1"/>
                </a:solidFill>
                <a:latin typeface="BakerSignet BT" panose="020B0502050309030A04" pitchFamily="34" charset="0"/>
              </a:rPr>
              <a:t>kondansatörlü</a:t>
            </a:r>
            <a:r>
              <a:rPr lang="tr-TR" sz="2000" dirty="0">
                <a:solidFill>
                  <a:schemeClr val="bg1"/>
                </a:solidFill>
                <a:latin typeface="BakerSignet BT" panose="020B0502050309030A04" pitchFamily="34" charset="0"/>
              </a:rPr>
              <a:t> devreler</a:t>
            </a:r>
          </a:p>
        </p:txBody>
      </p:sp>
      <p:pic>
        <p:nvPicPr>
          <p:cNvPr id="1028" name="Picture 4" descr="Kırıkkale Üniversitesi">
            <a:extLst>
              <a:ext uri="{FF2B5EF4-FFF2-40B4-BE49-F238E27FC236}">
                <a16:creationId xmlns:a16="http://schemas.microsoft.com/office/drawing/2014/main" id="{C5FD386E-43C2-4724-8EBD-F3E69CC44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331" y="1248827"/>
            <a:ext cx="138112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598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8371EBE-1441-417C-8664-E7DED11BA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986269"/>
            <a:ext cx="4166977" cy="380388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8065B451-4FE8-4C22-914E-2DD195664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44" y="2582123"/>
            <a:ext cx="7340673" cy="283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48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58F85CA-45A5-48BB-A3AA-BE4A526EC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25" y="1960164"/>
            <a:ext cx="6603272" cy="394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96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542F6A3-5811-4ECF-B496-9D2519850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02" y="2042810"/>
            <a:ext cx="7206013" cy="443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59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B6FB037-92AC-4F28-95B9-7F2EC793E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1973347"/>
            <a:ext cx="7517322" cy="424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15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A5835AC5-8864-4EF9-A789-9F4C23E4A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69" y="2126871"/>
            <a:ext cx="81915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50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E931FAE-20A2-4ADA-804C-05296B9B4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878323"/>
            <a:ext cx="6147121" cy="479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97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4B5732F-56A3-41F7-8AB6-47AEE327A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19" y="2062294"/>
            <a:ext cx="820102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81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2AF43B9-3233-4836-9E28-4FBFC21CD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69" y="1899931"/>
            <a:ext cx="822007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7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11A124B-9572-4E9C-86DC-A1E9D9392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04" y="1981193"/>
            <a:ext cx="7173068" cy="449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49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34FC7B6-3BDD-4218-8A4C-F721C9C1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09" y="1938094"/>
            <a:ext cx="6544898" cy="491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02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A66BC0A-EAAF-431F-B071-25271A9AA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10" y="1903554"/>
            <a:ext cx="7612599" cy="1542314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08BEB598-DF7B-4375-A756-2C04CA9BD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69" y="3564343"/>
            <a:ext cx="3392712" cy="291846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2CC3F548-6C2D-450C-B67A-E217A1E8A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11" y="3816024"/>
            <a:ext cx="7352540" cy="270222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70623C7-9134-4330-8D3F-A7ED6CC6D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22" y="1845054"/>
            <a:ext cx="7860834" cy="3569828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B3A75E0F-3CFA-4A3C-9717-ACB05E789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24" y="5414881"/>
            <a:ext cx="5504008" cy="124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960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5E2C0AC-F272-4513-8D9F-2D0E72770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86" y="2053323"/>
            <a:ext cx="7926111" cy="323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6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948898E-997F-4B88-979B-E76E8638B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99" y="1961451"/>
            <a:ext cx="8175001" cy="293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690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705E5AB-74D5-4728-B357-91AB36DCF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1966912"/>
            <a:ext cx="817245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42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262CC2D-411F-4237-A059-CA7BF423B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94" y="1903326"/>
            <a:ext cx="828675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08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B402590-178F-4276-970B-06976EF67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901243"/>
            <a:ext cx="5041129" cy="293906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BD806862-6F44-4681-AF08-3AB9F2474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50" y="2430885"/>
            <a:ext cx="7306811" cy="383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930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458298A-D33D-444F-9E84-016D01EB9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71" y="2065365"/>
            <a:ext cx="7768205" cy="1111965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27A5C3E2-8328-4A10-A7E6-5C30B9B7F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34" y="3378812"/>
            <a:ext cx="8170877" cy="603718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4612B414-35F5-4001-9BEB-E76C8D031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34" y="3982530"/>
            <a:ext cx="8170877" cy="62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1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F6D7A1E-B6A4-4332-97B4-FEA3E0B8E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05" y="2143247"/>
            <a:ext cx="7910818" cy="421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25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7411FA3-2002-4DAC-93AA-4AF49F02C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02" y="2216442"/>
            <a:ext cx="2720629" cy="155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215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BE75DB41-6B8F-4D24-9D0B-55153E050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54" y="1937228"/>
            <a:ext cx="6493298" cy="361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46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FFAB5FD-B5F6-4BD6-AA55-840A43672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93" y="2141799"/>
            <a:ext cx="7330624" cy="373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4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280A6A5-D9A6-4A62-841B-0EB528596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91" y="2060364"/>
            <a:ext cx="7633982" cy="341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34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DB193A19-9709-436E-B15D-7A1094937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72" y="1977248"/>
            <a:ext cx="5308790" cy="481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149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85877D5-93CA-4F5B-9122-A64123688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49" y="2072801"/>
            <a:ext cx="8108762" cy="176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64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8428100-59DA-4117-8CAA-82B781DA7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19" y="2131983"/>
            <a:ext cx="820102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253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C3AAF07-FE7C-453B-AF81-B5B450CAD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76" y="1919751"/>
            <a:ext cx="7145061" cy="469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3403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A799BC7-B60F-4EFC-9423-A2F39D3E4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914787"/>
            <a:ext cx="588645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01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8FD347E-2F01-4102-BE3A-BF60F6DC5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52" y="1927495"/>
            <a:ext cx="7059118" cy="410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971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FC93E1F-E0D4-47D5-B3C5-E00A0D671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55" y="2118594"/>
            <a:ext cx="7639766" cy="405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720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8D02594-E3D7-4B55-9EF9-27DE7CF8F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44" y="2095849"/>
            <a:ext cx="8105775" cy="167640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84409A5B-32BE-4DC3-944F-65B42AA78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69" y="3772249"/>
            <a:ext cx="824865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163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25223865-54F7-445D-8909-12725471A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3" y="2055580"/>
            <a:ext cx="7533445" cy="350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390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CE2F763-D297-46E2-BBD0-66884D1D0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53" y="2057122"/>
            <a:ext cx="6983015" cy="435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5004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AA890FC-9A71-40FA-A652-DFA5BB149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2099216"/>
            <a:ext cx="7989752" cy="327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036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297D059-CB96-448C-B21B-814ACB839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07" y="1946158"/>
            <a:ext cx="6742214" cy="2002456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65706AF7-FE2D-4D05-83A8-ACA191AA6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73" y="3948614"/>
            <a:ext cx="6657757" cy="250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488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91D0478-B178-4DF2-A0E1-AD849D2EB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121890"/>
            <a:ext cx="635317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560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91067DC-78FB-4B8A-B267-7D3E5E7FF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33" y="2075472"/>
            <a:ext cx="7902080" cy="376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733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6A6B680-13B8-4456-ABBC-DAA7E4CC5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34" y="1979933"/>
            <a:ext cx="7753350" cy="2143125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8739A3EB-292E-4C16-980E-CC80F6394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24" y="4171295"/>
            <a:ext cx="509587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032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3196FC1-A534-4626-B86B-0AEE3E478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1922376"/>
            <a:ext cx="825817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7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A66AA92-DD0E-4D03-B4F1-C471DB4A2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963592"/>
            <a:ext cx="4284423" cy="433983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C1B4FF38-CF49-4F83-95CF-AD701CA8E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2590364"/>
            <a:ext cx="7228958" cy="361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907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5C2D42F-AA47-49B1-884D-9AF9E381D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951641"/>
            <a:ext cx="6063493" cy="459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563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D72F32D-5BD7-4B49-91B3-39B0EC0F0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67" y="1841427"/>
            <a:ext cx="7724775" cy="3762375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BF050676-752E-4981-B58B-667557137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5603802"/>
            <a:ext cx="5677206" cy="118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961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1A991DB-4EE0-40F2-A8DC-A90C1B332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30" y="2093796"/>
            <a:ext cx="769620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33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BFABF9C-322D-4DDB-9D70-BCE302115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910768"/>
            <a:ext cx="2833127" cy="387135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D2D7F6A7-F4CF-4C00-9496-E977983B3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49" y="2437868"/>
            <a:ext cx="771525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7239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1FDBCC2-02A1-4C31-8953-00DA798EC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40" y="1953068"/>
            <a:ext cx="7256521" cy="453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922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D632A7C-818D-4514-9AE1-99039BD26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27" y="1868473"/>
            <a:ext cx="6852495" cy="450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507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321C60B-B5ED-42A9-B1ED-2AB9FB568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958612"/>
            <a:ext cx="2887343" cy="353376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8A94ABBC-FC71-4100-A5F1-6E3C692E4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38" y="2311988"/>
            <a:ext cx="1457325" cy="333375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C1D6379A-970F-4B77-8DE3-18D2F1AB0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38" y="2853173"/>
            <a:ext cx="552450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7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F3D9453-1CB8-4B07-BDFC-1C315F8BF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33" y="2101486"/>
            <a:ext cx="775335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736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A046399-68BE-46D8-B38E-2EF090647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1" y="2105899"/>
            <a:ext cx="7816189" cy="294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680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3BF18FA-C202-4A2D-9D4E-93A79181D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919856"/>
            <a:ext cx="545782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5164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AEC3D99-07BA-43AE-91F0-85BFFA306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887915"/>
            <a:ext cx="5056049" cy="481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448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9A96D97-FFAF-40FB-9FDB-B6333FCC9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44" y="1910287"/>
            <a:ext cx="6640930" cy="295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3142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44E06D40-DA91-4621-9466-F209D3996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47" y="2074746"/>
            <a:ext cx="585787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278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8561054-0D23-421A-8A7C-D2F31FB7A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059016"/>
            <a:ext cx="57816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419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9A518CB-713D-4727-8B50-34FECC02C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24" y="2033412"/>
            <a:ext cx="78581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1500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0F4AFFD-766D-496C-9F0B-B1011E3B5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043112"/>
            <a:ext cx="4141810" cy="311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199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54499A3-4F48-475D-ADA2-F196F8FC1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163442"/>
            <a:ext cx="555307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124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B480A6F-E44E-4EFB-9C3A-80131AF0F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992036"/>
            <a:ext cx="3722360" cy="2820467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E63CD743-B06F-41D4-A6EE-6997AD7B1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60" y="4722128"/>
            <a:ext cx="6029325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538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70E1FF2-4B4D-4F37-864E-8BAE4ED4B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30" y="1944872"/>
            <a:ext cx="6017972" cy="482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951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619BAA0-7550-4473-A7BD-1EAD6BB14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14" y="1927546"/>
            <a:ext cx="2200275" cy="41910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C656D340-4E7E-4E5E-AA9A-3A0C5FB1D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14" y="2503389"/>
            <a:ext cx="7203791" cy="363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681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C541CBB5-4660-4700-AF01-BAB85D241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92" y="2101758"/>
            <a:ext cx="7315200" cy="374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938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2F35FF5-0873-44FC-99B8-878472A1C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126454"/>
            <a:ext cx="7052790" cy="404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962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0188CB6-71EA-41C5-8116-F58B13168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312120"/>
            <a:ext cx="6895477" cy="297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988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EF8D491-8913-435C-9274-632B2F0CB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22" y="2123070"/>
            <a:ext cx="740092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912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98992D8-B778-4E5F-9FB9-703666C80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045127"/>
            <a:ext cx="5569940" cy="412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72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96BC823-A064-4E74-A672-2F6361449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15" y="2086782"/>
            <a:ext cx="6814832" cy="399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050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DD34C3C-85D5-4A47-AE95-4C10D0125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24" y="2336442"/>
            <a:ext cx="7648707" cy="250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3194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9888343-A466-4BE8-B94F-065764D08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992386"/>
            <a:ext cx="4038600" cy="45720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D6822733-5040-4B03-BFEA-9AE62B2CB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39" y="2534571"/>
            <a:ext cx="6635692" cy="374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800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0DB13C0-2655-4899-8440-D79B8D14A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30" y="2115731"/>
            <a:ext cx="5933682" cy="365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346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461FC6A-C3C2-45C1-9197-D434C69EA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01" y="1968485"/>
            <a:ext cx="745807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979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5EC0B9F-6A2E-4B1B-A671-F53FB4ED4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38" y="2117297"/>
            <a:ext cx="7684316" cy="336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8177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F32E3FB5-0D44-4C07-BC99-0D97FB501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81" y="2005780"/>
            <a:ext cx="8086987" cy="333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348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1059912-07BB-4255-9382-D21AAF3F6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82" y="1948223"/>
            <a:ext cx="7784983" cy="381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161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473A423-0AB6-4A4F-B76C-28C4FCE97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034537"/>
            <a:ext cx="6686157" cy="431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4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F63BB0E-4371-4C22-90E2-D075D83C0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2021746"/>
            <a:ext cx="8092062" cy="283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784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E42844B-1D19-4637-A604-9E4EA6149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16" y="1989409"/>
            <a:ext cx="7751427" cy="365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810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E3AD6E6-AAB0-418C-B719-D329E9C49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61" y="1935455"/>
            <a:ext cx="6924151" cy="381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799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BC85F5B-6D82-4518-908B-CE6BDFE6E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973874"/>
            <a:ext cx="6126061" cy="419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2045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B85A692-45B4-4191-8F8B-1E69F724D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110137"/>
            <a:ext cx="672465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293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3375D80-F4EA-4D4F-B626-BCC4C654E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5" y="2179750"/>
            <a:ext cx="7365534" cy="290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1021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39F7EC1-6378-47A9-8C85-9572B6252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55" y="1913415"/>
            <a:ext cx="7545067" cy="407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34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DOĞRU AKIM DEVRESİNDE KONDANSATÖR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5A27442-57AD-4E55-9433-626F6B411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042982"/>
            <a:ext cx="6507629" cy="170612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5192DD47-7CFF-4364-8657-92C52C7C0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22" y="3739936"/>
            <a:ext cx="479107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636078"/>
      </p:ext>
    </p:extLst>
  </p:cSld>
  <p:clrMapOvr>
    <a:masterClrMapping/>
  </p:clrMapOvr>
</p:sld>
</file>

<file path=ppt/theme/theme1.xml><?xml version="1.0" encoding="utf-8"?>
<a:theme xmlns:a="http://schemas.openxmlformats.org/drawingml/2006/main" name="Kar Payı">
  <a:themeElements>
    <a:clrScheme name="Mavi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Kar Payı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Kar Payı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TM03457464[[fn=Kar Payı]]</Template>
  <TotalTime>1021</TotalTime>
  <Words>515</Words>
  <Application>Microsoft Office PowerPoint</Application>
  <PresentationFormat>Ekran Gösterisi (4:3)</PresentationFormat>
  <Paragraphs>84</Paragraphs>
  <Slides>83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83</vt:i4>
      </vt:variant>
    </vt:vector>
  </HeadingPairs>
  <TitlesOfParts>
    <vt:vector size="87" baseType="lpstr">
      <vt:lpstr>BakerSignet BT</vt:lpstr>
      <vt:lpstr>Gill Sans MT</vt:lpstr>
      <vt:lpstr>Wingdings 2</vt:lpstr>
      <vt:lpstr>Kar Payı</vt:lpstr>
      <vt:lpstr>Mühendislik ve mimarlık fakültesi bilgisayar mühendisliği bölümü bil1004 elektrik devreleri dersi 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  <vt:lpstr>1. DOĞRU AKIM DEVRESİNDE KONDANSATÖR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Elektrik-elektroniğe giriş</dc:title>
  <dc:creator>Hüseyin AYDİLEK</dc:creator>
  <cp:lastModifiedBy>ozge ARSLAN</cp:lastModifiedBy>
  <cp:revision>115</cp:revision>
  <dcterms:created xsi:type="dcterms:W3CDTF">2018-02-27T19:21:44Z</dcterms:created>
  <dcterms:modified xsi:type="dcterms:W3CDTF">2022-05-13T13:13:43Z</dcterms:modified>
</cp:coreProperties>
</file>